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74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8FFC-68EF-494B-B928-CA6BF23271B7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A4439-9772-4D8E-BEF4-17B94177A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34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96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1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8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8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9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8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9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4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2C57-62F9-4C5D-9E66-D85520767F0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2920-2D87-4015-AE93-DF5FEF6C8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8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161"/>
            <a:ext cx="10515600" cy="1325563"/>
          </a:xfrm>
        </p:spPr>
        <p:txBody>
          <a:bodyPr/>
          <a:lstStyle/>
          <a:p>
            <a:r>
              <a:rPr lang="en-GB" dirty="0" smtClean="0"/>
              <a:t>What can we infer about The Mail Online from search engines?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496724"/>
            <a:ext cx="8630949" cy="54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9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79" y="83561"/>
            <a:ext cx="8269599" cy="66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96" y="125286"/>
            <a:ext cx="7219950" cy="67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53" y="106073"/>
            <a:ext cx="7197710" cy="65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3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10836"/>
            <a:ext cx="7685900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382" y="250666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41" y="-1"/>
            <a:ext cx="716266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27" y="104775"/>
            <a:ext cx="7208023" cy="6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91" y="0"/>
            <a:ext cx="727442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7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719262"/>
            <a:ext cx="93345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8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35" y="61118"/>
            <a:ext cx="11811268" cy="2238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713" y="2078182"/>
            <a:ext cx="2648652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8" y="109105"/>
            <a:ext cx="4937847" cy="6415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680" y="165086"/>
            <a:ext cx="3635520" cy="66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96255" cy="19257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LO: To investigate the genre codes of mid-market papers (Daily Mail)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key conventions of online news websites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91" y="1925781"/>
            <a:ext cx="10626436" cy="448887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Key questions to ask:</a:t>
            </a:r>
          </a:p>
          <a:p>
            <a:r>
              <a:rPr lang="en-GB" dirty="0" smtClean="0"/>
              <a:t>What are the common representations shown in news stories</a:t>
            </a:r>
          </a:p>
          <a:p>
            <a:r>
              <a:rPr lang="en-GB" dirty="0" smtClean="0"/>
              <a:t>What does this say about the audience?  Think about age, political ideology, cultural codes and social contexts.</a:t>
            </a:r>
          </a:p>
          <a:p>
            <a:r>
              <a:rPr lang="en-GB" dirty="0" smtClean="0"/>
              <a:t>Why are the stories presented in this way</a:t>
            </a:r>
          </a:p>
          <a:p>
            <a:r>
              <a:rPr lang="en-GB" dirty="0" smtClean="0"/>
              <a:t>How can audiences read or interpret these stories</a:t>
            </a:r>
          </a:p>
          <a:p>
            <a:r>
              <a:rPr lang="en-GB" dirty="0" smtClean="0"/>
              <a:t>How do these compare to other online news sites</a:t>
            </a:r>
          </a:p>
          <a:p>
            <a:r>
              <a:rPr lang="en-GB" dirty="0" smtClean="0"/>
              <a:t>Could the news stories be repacked differently on social media, if so 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96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8" y="197859"/>
            <a:ext cx="10091429" cy="65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3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84" y="365125"/>
            <a:ext cx="9001125" cy="63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1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and participatory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following stories and page snaps from The Mail are all from the same day and appeared on the main page of their website.</a:t>
            </a:r>
          </a:p>
          <a:p>
            <a:r>
              <a:rPr lang="en-GB" dirty="0" smtClean="0"/>
              <a:t>Consider issues of media language, representation and look for trends or patterns in terms of newspaper content and </a:t>
            </a:r>
            <a:r>
              <a:rPr lang="en-GB" smtClean="0"/>
              <a:t>news values.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4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542925"/>
            <a:ext cx="63055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42" y="228600"/>
            <a:ext cx="7139421" cy="64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585787"/>
            <a:ext cx="62388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64" y="145662"/>
            <a:ext cx="7499301" cy="68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3" y="147482"/>
            <a:ext cx="7467600" cy="62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365125"/>
            <a:ext cx="6906057" cy="63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152</Words>
  <Application>Microsoft Office PowerPoint</Application>
  <PresentationFormat>Widescreen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What can we infer about The Mail Online from search engines?</vt:lpstr>
      <vt:lpstr>LO: To investigate the genre codes of mid-market papers (Daily Mail) identify key conventions of online news websites</vt:lpstr>
      <vt:lpstr>Online and participatory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Mayers</dc:creator>
  <cp:lastModifiedBy>Richard Mayers</cp:lastModifiedBy>
  <cp:revision>8</cp:revision>
  <cp:lastPrinted>2019-03-27T08:33:50Z</cp:lastPrinted>
  <dcterms:created xsi:type="dcterms:W3CDTF">2019-03-26T23:00:01Z</dcterms:created>
  <dcterms:modified xsi:type="dcterms:W3CDTF">2019-05-29T21:16:20Z</dcterms:modified>
</cp:coreProperties>
</file>